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ECA14D-287A-405A-B90E-AE34C126DE66}" v="1" dt="2024-11-22T15:47:28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all" userId="f94b54a8-be03-489b-bd58-a72d63808911" providerId="ADAL" clId="{71ECA14D-287A-405A-B90E-AE34C126DE66}"/>
    <pc:docChg chg="modSld">
      <pc:chgData name="Jo Hall" userId="f94b54a8-be03-489b-bd58-a72d63808911" providerId="ADAL" clId="{71ECA14D-287A-405A-B90E-AE34C126DE66}" dt="2024-11-22T16:00:27.806" v="16" actId="27918"/>
      <pc:docMkLst>
        <pc:docMk/>
      </pc:docMkLst>
      <pc:sldChg chg="modSp mod">
        <pc:chgData name="Jo Hall" userId="f94b54a8-be03-489b-bd58-a72d63808911" providerId="ADAL" clId="{71ECA14D-287A-405A-B90E-AE34C126DE66}" dt="2024-11-22T16:00:27.806" v="16" actId="27918"/>
        <pc:sldMkLst>
          <pc:docMk/>
          <pc:sldMk cId="2104319304" sldId="256"/>
        </pc:sldMkLst>
        <pc:graphicFrameChg chg="mod">
          <ac:chgData name="Jo Hall" userId="f94b54a8-be03-489b-bd58-a72d63808911" providerId="ADAL" clId="{71ECA14D-287A-405A-B90E-AE34C126DE66}" dt="2024-11-22T15:47:28.135" v="0" actId="20577"/>
          <ac:graphicFrameMkLst>
            <pc:docMk/>
            <pc:sldMk cId="2104319304" sldId="256"/>
            <ac:graphicFrameMk id="6" creationId="{A6FC89A6-5C90-6B3C-CF20-7F0C949A5B5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House Sales By Month </a:t>
            </a:r>
            <a:r>
              <a:rPr lang="en-US"/>
              <a:t>&lt;&lt;foreach </a:t>
            </a:r>
            <a:r>
              <a:rPr lang="en-US" dirty="0"/>
              <a:t>[in </a:t>
            </a:r>
            <a:r>
              <a:rPr lang="en-US" dirty="0" err="1"/>
              <a:t>HouseSales.GroupBy</a:t>
            </a:r>
            <a:r>
              <a:rPr lang="en-US" dirty="0"/>
              <a:t>(c =&gt;</a:t>
            </a:r>
            <a:r>
              <a:rPr lang="en-US" baseline="0" dirty="0"/>
              <a:t> </a:t>
            </a:r>
            <a:r>
              <a:rPr lang="en-US" baseline="0" dirty="0" err="1"/>
              <a:t>c.Date.Value.Month</a:t>
            </a:r>
            <a:r>
              <a:rPr lang="en-US" baseline="0" dirty="0"/>
              <a:t>)]&gt;&gt; &lt;&lt;x[Key]&gt;&gt;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Sale Price &lt;&lt;y [Sum(c =&gt; c.SalePrice)]&gt;&gt;&lt;&lt;size [Count()]&gt;&gt;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Sheet1!$A$2:$A$4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Sheet1!$C$2:$C$4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B03E-4A37-B90B-E5190E44B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731391007"/>
        <c:axId val="1731394367"/>
      </c:bubbleChart>
      <c:valAx>
        <c:axId val="1731391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394367"/>
        <c:crosses val="autoZero"/>
        <c:crossBetween val="midCat"/>
      </c:valAx>
      <c:valAx>
        <c:axId val="1731394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39100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48E5-77CD-AAD8-0926-550259D9B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6EC8F-95B2-4ACC-F16E-25165BED7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95636-EDB6-A53A-A25F-A9C313E55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7063D-5FA9-3375-F875-08A8D5A8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34A28-9BDA-0F85-E06B-96C4877B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4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93EBF-F901-9E22-984E-18F5047E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99E14-5E49-9DD8-DF4C-5E7F7D1B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336F8-C12A-CB8D-DC66-48AFFAFD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0DC-490E-5F89-2DBD-6750A95AD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FE007-551B-A3DF-F111-43D3B3EE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6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243935-2849-1DF8-3DAB-023DE9E4C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5B47E-6D08-09D6-5CE8-95E05B187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F8EA5-F327-8E25-C4D1-14477699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7004F-405A-9A61-A7F0-82CFDC31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0359A-A6CD-A7A7-DD3D-9BD4DCDE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FC1FC-A405-2227-30AE-FA8D06F3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2A71-D107-08B8-265B-35D0A78E6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7D71D-68E0-2993-986F-662EAF3B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CAB29-8578-7BDC-5D8A-C4AE8262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2E9-EB3E-9D54-40AC-5FC088BE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0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0840-7A2C-11E3-EE2F-131C178B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55914-8A32-04A8-096C-E5398B19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6E636-3D3F-2FA7-DAD7-56731736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D6321-7FD2-BEC4-B5B8-BA46C2B5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6D6CF-BBDC-E80D-4DCA-405D2722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47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4214F-5BE8-06A6-B6B0-9E1DF61F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F1A9C-F9EA-381B-A038-50297505A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AD205-9165-448D-FC12-5FB7E3C3C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1A6BB-6621-2F28-8A7A-21403CC4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F1F2D-7945-3783-D01E-B809125A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2D4492-42D6-D9F0-70C2-8812A407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06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1F8E-5FF2-9E3A-34A7-304FB66C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B971C-F724-C799-4105-D431C0011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7B3AD6-5E90-267C-A29E-CF98CCF52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7E8D8-69A6-E882-334A-A81BDDA5F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C99BB-4050-CA46-7F3E-05228A0D7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F76663-0688-037E-7DF4-CD2649DD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EA139-A606-5E42-9DC0-8C6C1D19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EC1308-9134-97CC-F610-A1BBF95C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0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862A-D7AC-0808-93A0-83B80C76E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01E8C-1720-DE1A-9431-9C6795EF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C44AC-856C-ECCF-5A23-0D629C41F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5D95F-48C2-86FE-1182-E1473CB3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39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04139-2D51-EC37-A7C2-E6E43B60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B921F-675F-81FB-8F68-9886C0EF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88E06-5F13-A0AD-6B69-D786C4AB7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7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ED98-9483-29A2-430F-6EA73B84E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32ECD-A493-9124-6817-D5CB60A1A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097C2A-2F57-235C-2C80-C13FD4B3A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D314E-D5B3-2573-CC0B-2DB6808B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AAE13-BEF3-6A6A-43FA-DE779099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C7B4D-F92A-1A4E-CA48-89B99743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67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B64A-B508-AEB7-C8AC-3447080A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9865CB-50D0-E7F6-44EE-188CF42E1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493CA-2515-D5BB-E606-463990CEE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BC2CC-FD39-C146-B7EE-940261F0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DC680-646F-A35F-7FE0-E88D1F93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2950F-C1ED-96D3-1C57-FAC6C069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2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3B932C-7894-96F1-6F20-144660CF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96C8C-469F-EF2A-1E98-76C945150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1E5BB-4B2C-DED3-A783-05FABDE61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8008ED-EACD-48B1-BFB7-1B68B9C26953}" type="datetimeFigureOut">
              <a:rPr lang="en-GB" smtClean="0"/>
              <a:t>22/11/2024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B87EE-8E54-BFAF-5D73-9A2744EC3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96280-DEA1-B4E5-BE4E-AA0829D0B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65697F-705F-4489-A66D-9996FFA3C8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35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6FC89A6-5C90-6B3C-CF20-7F0C949A5B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538936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431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 Hall</dc:creator>
  <cp:lastModifiedBy>Jo Hall</cp:lastModifiedBy>
  <cp:revision>1</cp:revision>
  <dcterms:created xsi:type="dcterms:W3CDTF">2024-11-22T15:40:28Z</dcterms:created>
  <dcterms:modified xsi:type="dcterms:W3CDTF">2024-11-22T16:00:28Z</dcterms:modified>
</cp:coreProperties>
</file>