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ECA14D-287A-405A-B90E-AE34C126DE66}" v="1" dt="2024-11-22T15:47:28.1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 Hall" userId="f94b54a8-be03-489b-bd58-a72d63808911" providerId="ADAL" clId="{71ECA14D-287A-405A-B90E-AE34C126DE66}"/>
    <pc:docChg chg="modSld">
      <pc:chgData name="Jo Hall" userId="f94b54a8-be03-489b-bd58-a72d63808911" providerId="ADAL" clId="{71ECA14D-287A-405A-B90E-AE34C126DE66}" dt="2024-11-22T16:00:27.806" v="16" actId="27918"/>
      <pc:docMkLst>
        <pc:docMk/>
      </pc:docMkLst>
      <pc:sldChg chg="modSp mod">
        <pc:chgData name="Jo Hall" userId="f94b54a8-be03-489b-bd58-a72d63808911" providerId="ADAL" clId="{71ECA14D-287A-405A-B90E-AE34C126DE66}" dt="2024-11-22T16:00:27.806" v="16" actId="27918"/>
        <pc:sldMkLst>
          <pc:docMk/>
          <pc:sldMk cId="2104319304" sldId="256"/>
        </pc:sldMkLst>
        <pc:graphicFrameChg chg="mod">
          <ac:chgData name="Jo Hall" userId="f94b54a8-be03-489b-bd58-a72d63808911" providerId="ADAL" clId="{71ECA14D-287A-405A-B90E-AE34C126DE66}" dt="2024-11-22T15:47:28.135" v="0" actId="20577"/>
          <ac:graphicFrameMkLst>
            <pc:docMk/>
            <pc:sldMk cId="2104319304" sldId="256"/>
            <ac:graphicFrameMk id="6" creationId="{A6FC89A6-5C90-6B3C-CF20-7F0C949A5B5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 House Sales By Month </a:t>
            </a:r>
            <a:r>
              <a:rPr lang="en-US"/>
              <a:t>&lt;&lt;foreach </a:t>
            </a:r>
            <a:r>
              <a:rPr lang="en-US" dirty="0"/>
              <a:t>[in </a:t>
            </a:r>
            <a:r>
              <a:rPr lang="en-US" dirty="0" err="1"/>
              <a:t>HouseSales.GroupBy</a:t>
            </a:r>
            <a:r>
              <a:rPr lang="en-US" dirty="0"/>
              <a:t>(c =&gt;</a:t>
            </a:r>
            <a:r>
              <a:rPr lang="en-US" baseline="0" dirty="0"/>
              <a:t> </a:t>
            </a:r>
            <a:r>
              <a:rPr lang="en-US" baseline="0" dirty="0" err="1"/>
              <a:t>c.Date.Value.Month</a:t>
            </a:r>
            <a:r>
              <a:rPr lang="en-US" baseline="0" dirty="0"/>
              <a:t>)]&gt;&gt; &lt;&lt;x[Key]&gt;&gt;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Sale Price &lt;&lt;y [Sum(c =&gt; c.SalePrice)]&gt;&gt;&lt;&lt;size [Count()]&gt;&gt;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xVal>
            <c:numRef>
              <c:f>Sheet1!$A$2:$A$4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</c:numCache>
            </c:numRef>
          </c:yVal>
          <c:bubbleSize>
            <c:numRef>
              <c:f>Sheet1!$C$2:$C$4</c:f>
              <c:numCache>
                <c:formatCode>General</c:formatCode>
                <c:ptCount val="3"/>
                <c:pt idx="0">
                  <c:v>10</c:v>
                </c:pt>
                <c:pt idx="1">
                  <c:v>4</c:v>
                </c:pt>
                <c:pt idx="2">
                  <c:v>8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B03E-4A37-B90B-E5190E44B0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731391007"/>
        <c:axId val="1731394367"/>
      </c:bubbleChart>
      <c:valAx>
        <c:axId val="17313910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1394367"/>
        <c:crosses val="autoZero"/>
        <c:crossBetween val="midCat"/>
      </c:valAx>
      <c:valAx>
        <c:axId val="17313943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139100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48E5-77CD-AAD8-0926-550259D9B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6EC8F-95B2-4ACC-F16E-25165BED7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95636-EDB6-A53A-A25F-A9C313E55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08ED-EACD-48B1-BFB7-1B68B9C26953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7063D-5FA9-3375-F875-08A8D5A85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34A28-9BDA-0F85-E06B-96C4877B2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697F-705F-4489-A66D-9996FFA3C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946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93EBF-F901-9E22-984E-18F5047E2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199E14-5E49-9DD8-DF4C-5E7F7D1BA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336F8-C12A-CB8D-DC66-48AFFAFDC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08ED-EACD-48B1-BFB7-1B68B9C26953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0DC-490E-5F89-2DBD-6750A95AD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FE007-551B-A3DF-F111-43D3B3EE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697F-705F-4489-A66D-9996FFA3C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66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243935-2849-1DF8-3DAB-023DE9E4CE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85B47E-6D08-09D6-5CE8-95E05B187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F8EA5-F327-8E25-C4D1-144776991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08ED-EACD-48B1-BFB7-1B68B9C26953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7004F-405A-9A61-A7F0-82CFDC311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0359A-A6CD-A7A7-DD3D-9BD4DCDEA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697F-705F-4489-A66D-9996FFA3C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9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FC1FC-A405-2227-30AE-FA8D06F35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22A71-D107-08B8-265B-35D0A78E6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7D71D-68E0-2993-986F-662EAF3B6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08ED-EACD-48B1-BFB7-1B68B9C26953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CAB29-8578-7BDC-5D8A-C4AE8262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0B2E9-EB3E-9D54-40AC-5FC088BEB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697F-705F-4489-A66D-9996FFA3C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00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C0840-7A2C-11E3-EE2F-131C178BC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55914-8A32-04A8-096C-E5398B191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6E636-3D3F-2FA7-DAD7-567317363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08ED-EACD-48B1-BFB7-1B68B9C26953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D6321-7FD2-BEC4-B5B8-BA46C2B5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6D6CF-BBDC-E80D-4DCA-405D2722D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697F-705F-4489-A66D-9996FFA3C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47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4214F-5BE8-06A6-B6B0-9E1DF61F5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F1A9C-F9EA-381B-A038-50297505A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AD205-9165-448D-FC12-5FB7E3C3C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61A6BB-6621-2F28-8A7A-21403CC4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08ED-EACD-48B1-BFB7-1B68B9C26953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BF1F2D-7945-3783-D01E-B809125A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D4492-42D6-D9F0-70C2-8812A4078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697F-705F-4489-A66D-9996FFA3C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06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41F8E-5FF2-9E3A-34A7-304FB66C7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B971C-F724-C799-4105-D431C0011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7B3AD6-5E90-267C-A29E-CF98CCF52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7E8D8-69A6-E882-334A-A81BDDA5F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C99BB-4050-CA46-7F3E-05228A0D71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F76663-0688-037E-7DF4-CD2649DD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08ED-EACD-48B1-BFB7-1B68B9C26953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DEA139-A606-5E42-9DC0-8C6C1D196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EC1308-9134-97CC-F610-A1BBF95C2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697F-705F-4489-A66D-9996FFA3C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20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862A-D7AC-0808-93A0-83B80C76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601E8C-1720-DE1A-9431-9C6795EFB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08ED-EACD-48B1-BFB7-1B68B9C26953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CC44AC-856C-ECCF-5A23-0D629C41F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65D95F-48C2-86FE-1182-E1473CB37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697F-705F-4489-A66D-9996FFA3C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39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A04139-2D51-EC37-A7C2-E6E43B607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08ED-EACD-48B1-BFB7-1B68B9C26953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7B921F-675F-81FB-8F68-9886C0EF2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88E06-5F13-A0AD-6B69-D786C4AB7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697F-705F-4489-A66D-9996FFA3C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67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5ED98-9483-29A2-430F-6EA73B84E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32ECD-A493-9124-6817-D5CB60A1A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097C2A-2F57-235C-2C80-C13FD4B3A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5D314E-D5B3-2573-CC0B-2DB6808B5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08ED-EACD-48B1-BFB7-1B68B9C26953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5AAE13-BEF3-6A6A-43FA-DE779099E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6C7B4D-F92A-1A4E-CA48-89B997432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697F-705F-4489-A66D-9996FFA3C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67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9B64A-B508-AEB7-C8AC-3447080A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9865CB-50D0-E7F6-44EE-188CF42E1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A493CA-2515-D5BB-E606-463990CEE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ABC2CC-FD39-C146-B7EE-940261F07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08ED-EACD-48B1-BFB7-1B68B9C26953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CDC680-646F-A35F-7FE0-E88D1F932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2950F-C1ED-96D3-1C57-FAC6C069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697F-705F-4489-A66D-9996FFA3C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520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3B932C-7894-96F1-6F20-144660CF2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96C8C-469F-EF2A-1E98-76C945150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1E5BB-4B2C-DED3-A783-05FABDE61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8008ED-EACD-48B1-BFB7-1B68B9C26953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B87EE-8E54-BFAF-5D73-9A2744EC34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96280-DEA1-B4E5-BE4E-AA0829D0B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65697F-705F-4489-A66D-9996FFA3C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5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6FC89A6-5C90-6B3C-CF20-7F0C949A5B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538936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4319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 Hall</dc:creator>
  <cp:lastModifiedBy>Jo Hall</cp:lastModifiedBy>
  <cp:revision>1</cp:revision>
  <dcterms:created xsi:type="dcterms:W3CDTF">2024-11-22T15:40:28Z</dcterms:created>
  <dcterms:modified xsi:type="dcterms:W3CDTF">2024-11-22T16:00:28Z</dcterms:modified>
</cp:coreProperties>
</file>