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9FB552-42ED-404D-A3A4-99CFED1C648F}" v="32" dt="2024-11-15T14:41:53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Hall" userId="f94b54a8-be03-489b-bd58-a72d63808911" providerId="ADAL" clId="{B69FB552-42ED-404D-A3A4-99CFED1C648F}"/>
    <pc:docChg chg="modSld">
      <pc:chgData name="Jo Hall" userId="f94b54a8-be03-489b-bd58-a72d63808911" providerId="ADAL" clId="{B69FB552-42ED-404D-A3A4-99CFED1C648F}" dt="2024-11-15T14:41:53.326" v="39"/>
      <pc:docMkLst>
        <pc:docMk/>
      </pc:docMkLst>
      <pc:sldChg chg="modSp mod">
        <pc:chgData name="Jo Hall" userId="f94b54a8-be03-489b-bd58-a72d63808911" providerId="ADAL" clId="{B69FB552-42ED-404D-A3A4-99CFED1C648F}" dt="2024-11-15T14:41:53.326" v="39"/>
        <pc:sldMkLst>
          <pc:docMk/>
          <pc:sldMk cId="1755968078" sldId="256"/>
        </pc:sldMkLst>
        <pc:graphicFrameChg chg="mod">
          <ac:chgData name="Jo Hall" userId="f94b54a8-be03-489b-bd58-a72d63808911" providerId="ADAL" clId="{B69FB552-42ED-404D-A3A4-99CFED1C648F}" dt="2024-11-15T14:41:53.326" v="39"/>
          <ac:graphicFrameMkLst>
            <pc:docMk/>
            <pc:sldMk cId="1755968078" sldId="256"/>
            <ac:graphicFrameMk id="6" creationId="{C8D345B3-8341-5912-7DB8-89837CDE38C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Total</a:t>
            </a:r>
            <a:r>
              <a:rPr lang="en-GB" baseline="0"/>
              <a:t> Contract Price</a:t>
            </a:r>
            <a:r>
              <a:rPr lang="en-GB"/>
              <a:t> </a:t>
            </a:r>
            <a:r>
              <a:rPr lang="en-GB" dirty="0"/>
              <a:t>&lt;&lt;foreach [in Manager]&gt;&gt; &lt;&lt;x [Name]&gt;&gt;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&lt;&lt;y [Contract.Sum(c =&gt; c.Price)]&gt;&gt;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1C-4820-9565-49E3FC071D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1C-4820-9565-49E3FC071D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1C-4820-9565-49E3FC071D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1C-4820-9565-49E3FC071D0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61C-4820-9565-49E3FC071D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A5-4099-A9B6-897492378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6AFC1-17CC-2EE9-BE5C-2504B226F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FAE96-5A28-EBC8-EAE6-C749B2736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C3616-3238-7C14-A6BE-587AF495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9B4BB-E366-9C5F-404D-559E9AC8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0B99C-8AA4-62AC-BE63-339DE491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7DBF-E698-D5C8-7C90-61D88B4F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FF8B4-3D52-2E55-3158-1C69A470C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4DAE6-F2FB-7EA1-A338-7F771095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4E5FA-286F-C594-4E68-29EF81FB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0E274-C4CA-A04D-7F43-A9D0E94E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40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35BE85-3103-75BF-8EE6-451266F80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7B126-9A09-EE08-6098-A85C26B4D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B2A08-84D3-7FA5-74E8-60B46567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A4045-7EA8-5573-1036-F933396A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0F04A-84AF-E394-EC22-899D62B7E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80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B100C-5697-ADA9-F8C1-29C43115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D2250-4545-92D3-F7CB-B6E4D67E1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48AFB-C22E-5D9A-81E7-313D7B041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E6710-5C74-A623-5C69-EB33245F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DDF1B-D679-370F-3C56-BC1EB326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12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154D-D59A-E781-13C4-79338D8E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1627B-B524-D72B-D836-7E9CE45C9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5FED8-E974-197F-F71A-C31831923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59F8-1A25-F324-9797-33FCA27F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58ADF-C38C-5BDA-9F12-5E4D781E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60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A356A-7ECD-B1E9-A5E4-B8CA1426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51F64-23EF-43E2-CC32-2C6420EB4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A6073-CF01-93B4-230E-70C19CDFA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096D9-1DA5-5F22-4481-1309F199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A0D9C-7F06-C331-8DC0-FA9799A10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1401B-C628-E09C-D540-F7B3A326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5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A18FD-4050-A3C8-D253-43F06D4FD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08D89-C733-A9F1-23FE-89F4C47CB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39C02-E8A0-129B-3483-DB158ADCA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20CBA-EF9A-9FB9-03DF-758A58AB4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95196-5C12-5F11-1149-EC344C6B8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A53C36-D251-A502-FF89-765FEBBFA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6D7548-5D76-1398-D7FA-DD5D4EC46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A04A98-CDE4-955F-F6AA-3463BC90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86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5296F-B122-2104-300D-250EFA95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059C7-B98F-D24E-51E2-6725F0C5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0AAAA-0960-0AAE-CBA7-B7FAF996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01384-F433-ECF9-7B79-E863FE4F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72CA0D-E07B-3826-ACE5-E5B7A66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583F89-CD8B-0732-597B-FAF5D2473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6E2D2-0CD8-0E8E-EB63-81D91F91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81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636D8-BD31-CBB7-8B38-91433D029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5C32-CA58-AAFF-FA55-99D4141D1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2FDAE-A447-DFB9-6970-20B7B62F2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2EB8C-D19C-3581-4B19-3D21418C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E6630-DCD9-3078-9E69-6E0402A18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F528EF-D14F-637B-4654-0EEAD597B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8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ED7D6-2629-D069-28A9-D2BE219A4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5AD94-E6B6-128C-A4B6-E7037DE481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9E109-43B0-B286-7045-1859D2205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37755-9833-BF92-4D99-8BE0504A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3EFEE-05F3-502F-B73A-81B509C42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61EBB-A17A-B0DE-C096-BD940F65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6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FF1DC6-1366-0A04-2453-9EA6BDF1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92D42-D03E-C215-B38B-63F4CF732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E3997-B7F1-68EE-4C02-15092002C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CC1712-63D7-4A28-A80E-0BA81CDE6FE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A1756-5E9B-0350-0D69-33926F0AB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1BB4D-BDEC-168C-C4BD-27AD5BA96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52864-78AC-42BA-B32D-60D93C729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71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8D345B3-8341-5912-7DB8-89837CDE38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522686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5968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 Hall</dc:creator>
  <cp:lastModifiedBy>Jo Hall</cp:lastModifiedBy>
  <cp:revision>1</cp:revision>
  <dcterms:created xsi:type="dcterms:W3CDTF">2024-11-15T10:14:30Z</dcterms:created>
  <dcterms:modified xsi:type="dcterms:W3CDTF">2024-11-15T14:41:55Z</dcterms:modified>
</cp:coreProperties>
</file>