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notesMasterIdLst>
    <p:notesMasterId r:id="rId6"/>
  </p:notesMasterIdLst>
  <p:sldIdLst>
    <p:sldId id="427" r:id="rId5"/>
  </p:sldIdLst>
  <p:sldSz cx="16256000" cy="9144000"/>
  <p:notesSz cx="16256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F216AECC-15CC-3C3A-F0BF-5DCED0F2BFBB}" name="Dan Kong" initials="DK" userId="S::dan.kong@encodian.com::13728f99-eaa1-4ccf-8c77-7565223cb244" providerId="AD"/>
  <p188:author id="{DCF3A1DF-2FE3-3197-CCA9-9C2BDE8745AE}" name="Aaron Rendell" initials="AR" userId="S::aaron.rendell@encodian.com::bd091eec-d96f-410f-bff8-cdfcfbeb29e1" providerId="AD"/>
  <p188:author id="{35A41BE0-F823-545C-F2D9-6CDC448106E0}" name="Eva Luna-Rose" initials="EL" userId="S::eva.luna-rose@encodian.com::1b8c37eb-576b-4a34-87ac-88f86d7a0095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0B39"/>
    <a:srgbClr val="FFD239"/>
    <a:srgbClr val="FED6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Medium Style 2 –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5" d="100"/>
          <a:sy n="115" d="100"/>
        </p:scale>
        <p:origin x="552" y="7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8/10/relationships/authors" Target="authors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7043738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9207500" y="0"/>
            <a:ext cx="7045325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3BB537-7845-460D-A365-339FE96F61BC}" type="datetimeFigureOut">
              <a:rPr lang="en-GB" smtClean="0"/>
              <a:t>06/08/2024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5384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625600" y="4400550"/>
            <a:ext cx="130048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7043738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9207500" y="8685213"/>
            <a:ext cx="7045325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3F681F-BD72-42E3-864F-94ADB21FD15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67342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219200" y="2834640"/>
            <a:ext cx="13817600" cy="19202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438400" y="5120640"/>
            <a:ext cx="11379200" cy="2286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8/6/2024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300" b="1" i="0">
                <a:solidFill>
                  <a:srgbClr val="300B39"/>
                </a:solidFill>
                <a:latin typeface="RightGrotesk-Black"/>
                <a:cs typeface="RightGrotesk-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8/6/2024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300" b="1" i="0">
                <a:solidFill>
                  <a:srgbClr val="300B39"/>
                </a:solidFill>
                <a:latin typeface="RightGrotesk-Black"/>
                <a:cs typeface="RightGrotesk-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812800" y="2103120"/>
            <a:ext cx="7071360" cy="6035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8371840" y="2103120"/>
            <a:ext cx="7071360" cy="6035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8/6/2024</a:t>
            </a:fld>
            <a:endParaRPr lang="en-US" dirty="0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6256000" cy="9144000"/>
          </a:xfrm>
          <a:custGeom>
            <a:avLst/>
            <a:gdLst/>
            <a:ahLst/>
            <a:cxnLst/>
            <a:rect l="l" t="t" r="r" b="b"/>
            <a:pathLst>
              <a:path w="16256000" h="9144000">
                <a:moveTo>
                  <a:pt x="16256000" y="0"/>
                </a:moveTo>
                <a:lnTo>
                  <a:pt x="0" y="0"/>
                </a:lnTo>
                <a:lnTo>
                  <a:pt x="0" y="9144000"/>
                </a:lnTo>
                <a:lnTo>
                  <a:pt x="16256000" y="9144000"/>
                </a:lnTo>
                <a:lnTo>
                  <a:pt x="16256000" y="0"/>
                </a:lnTo>
                <a:close/>
              </a:path>
            </a:pathLst>
          </a:custGeom>
          <a:solidFill>
            <a:srgbClr val="FFD73C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300" b="1" i="0">
                <a:solidFill>
                  <a:srgbClr val="300B39"/>
                </a:solidFill>
                <a:latin typeface="RightGrotesk-Black"/>
                <a:cs typeface="RightGrotesk-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8/6/2024</a:t>
            </a:fld>
            <a:endParaRPr lang="en-US" dirty="0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8/6/2024</a:t>
            </a:fld>
            <a:endParaRPr lang="en-US" dirty="0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016808" y="1741258"/>
            <a:ext cx="6222382" cy="6807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300" b="1" i="0">
                <a:solidFill>
                  <a:srgbClr val="300B39"/>
                </a:solidFill>
                <a:latin typeface="RightGrotesk-Black"/>
                <a:cs typeface="RightGrotesk-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90416" y="3049358"/>
            <a:ext cx="14475167" cy="2667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5527040" y="8503920"/>
            <a:ext cx="5201920" cy="45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812800" y="8503920"/>
            <a:ext cx="3738880" cy="45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8/6/2024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1704320" y="8503920"/>
            <a:ext cx="3738880" cy="45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BD4EC601-E9A8-4D37-CCC5-B5FC444348B2}"/>
              </a:ext>
            </a:extLst>
          </p:cNvPr>
          <p:cNvGrpSpPr/>
          <p:nvPr/>
        </p:nvGrpSpPr>
        <p:grpSpPr>
          <a:xfrm>
            <a:off x="-3810" y="548322"/>
            <a:ext cx="13929360" cy="1209040"/>
            <a:chOff x="0" y="-53024"/>
            <a:chExt cx="7143325" cy="2050993"/>
          </a:xfrm>
        </p:grpSpPr>
        <p:sp>
          <p:nvSpPr>
            <p:cNvPr id="3" name="Shape 48238">
              <a:extLst>
                <a:ext uri="{FF2B5EF4-FFF2-40B4-BE49-F238E27FC236}">
                  <a16:creationId xmlns:a16="http://schemas.microsoft.com/office/drawing/2014/main" id="{E60F59CB-F5CB-9617-0649-4C1A64412EFE}"/>
                </a:ext>
              </a:extLst>
            </p:cNvPr>
            <p:cNvSpPr/>
            <p:nvPr/>
          </p:nvSpPr>
          <p:spPr>
            <a:xfrm>
              <a:off x="0" y="-53024"/>
              <a:ext cx="7143325" cy="2050993"/>
            </a:xfrm>
            <a:custGeom>
              <a:avLst/>
              <a:gdLst/>
              <a:ahLst/>
              <a:cxnLst/>
              <a:rect l="0" t="0" r="0" b="0"/>
              <a:pathLst>
                <a:path w="7143325" h="2050993">
                  <a:moveTo>
                    <a:pt x="0" y="0"/>
                  </a:moveTo>
                  <a:lnTo>
                    <a:pt x="6972306" y="76431"/>
                  </a:lnTo>
                  <a:cubicBezTo>
                    <a:pt x="7071710" y="77523"/>
                    <a:pt x="7143325" y="158498"/>
                    <a:pt x="7132238" y="257291"/>
                  </a:cubicBezTo>
                  <a:lnTo>
                    <a:pt x="6962007" y="1775678"/>
                  </a:lnTo>
                  <a:cubicBezTo>
                    <a:pt x="6950933" y="1874471"/>
                    <a:pt x="6861372" y="1955675"/>
                    <a:pt x="6761970" y="1957059"/>
                  </a:cubicBezTo>
                  <a:lnTo>
                    <a:pt x="0" y="2050993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331F45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 dirty="0"/>
            </a:p>
          </p:txBody>
        </p: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C0E61BFA-2DD4-86C8-EFD9-8A7E6C9ABED5}"/>
              </a:ext>
            </a:extLst>
          </p:cNvPr>
          <p:cNvSpPr txBox="1"/>
          <p:nvPr/>
        </p:nvSpPr>
        <p:spPr>
          <a:xfrm>
            <a:off x="361950" y="714375"/>
            <a:ext cx="86201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>
                <a:solidFill>
                  <a:srgbClr val="FFD239"/>
                </a:solidFill>
                <a:latin typeface="Biennale Bold" panose="00000800000000000000" pitchFamily="50" charset="0"/>
              </a:rPr>
              <a:t>Flowr – Mathematics</a:t>
            </a:r>
          </a:p>
        </p:txBody>
      </p:sp>
      <p:pic>
        <p:nvPicPr>
          <p:cNvPr id="7" name="Picture 6" descr="Logo&#10;&#10;Description automatically generated">
            <a:extLst>
              <a:ext uri="{FF2B5EF4-FFF2-40B4-BE49-F238E27FC236}">
                <a16:creationId xmlns:a16="http://schemas.microsoft.com/office/drawing/2014/main" id="{A1DEE753-F2E0-F6BC-FAC9-F572A5562AD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950" y="8090535"/>
            <a:ext cx="3018457" cy="67818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7110703-936C-6894-987A-38D61FCCA0F3}"/>
              </a:ext>
            </a:extLst>
          </p:cNvPr>
          <p:cNvSpPr txBox="1"/>
          <p:nvPr/>
        </p:nvSpPr>
        <p:spPr>
          <a:xfrm>
            <a:off x="361950" y="2371397"/>
            <a:ext cx="10633925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kern="100" dirty="0">
                <a:solidFill>
                  <a:srgbClr val="2F3941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Addition (A+B):</a:t>
            </a:r>
            <a:br>
              <a:rPr lang="en-GB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en-GB" sz="2800" kern="100" dirty="0">
                <a:solidFill>
                  <a:srgbClr val="2F3941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&lt;&lt;[</a:t>
            </a:r>
            <a:r>
              <a:rPr lang="en-GB" sz="2800" kern="100" dirty="0" err="1">
                <a:solidFill>
                  <a:srgbClr val="2F3941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ProductAAmount</a:t>
            </a:r>
            <a:r>
              <a:rPr lang="en-GB" sz="2800" kern="100" dirty="0">
                <a:solidFill>
                  <a:srgbClr val="2F3941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+ </a:t>
            </a:r>
            <a:r>
              <a:rPr lang="en-GB" sz="2800" kern="100" dirty="0" err="1">
                <a:solidFill>
                  <a:srgbClr val="2F3941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ProductBAmount</a:t>
            </a:r>
            <a:r>
              <a:rPr lang="en-GB" sz="2800" kern="100" dirty="0">
                <a:solidFill>
                  <a:srgbClr val="2F3941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]&gt;&gt;</a:t>
            </a:r>
            <a:br>
              <a:rPr lang="en-GB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en-GB" sz="2800" kern="100" dirty="0">
                <a:solidFill>
                  <a:srgbClr val="2F3941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Subtraction (A – B):</a:t>
            </a:r>
            <a:br>
              <a:rPr lang="en-GB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en-GB" sz="2800" kern="100" dirty="0">
                <a:solidFill>
                  <a:srgbClr val="2F3941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&lt;&lt;[</a:t>
            </a:r>
            <a:r>
              <a:rPr lang="en-GB" sz="2800" kern="100" dirty="0" err="1">
                <a:solidFill>
                  <a:srgbClr val="2F3941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ProductAAmount</a:t>
            </a:r>
            <a:r>
              <a:rPr lang="en-GB" sz="2800" kern="100" dirty="0">
                <a:solidFill>
                  <a:srgbClr val="2F3941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- </a:t>
            </a:r>
            <a:r>
              <a:rPr lang="en-GB" sz="2800" kern="100" dirty="0" err="1">
                <a:solidFill>
                  <a:srgbClr val="2F3941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ProductBAmount</a:t>
            </a:r>
            <a:r>
              <a:rPr lang="en-GB" sz="2800" kern="100" dirty="0">
                <a:solidFill>
                  <a:srgbClr val="2F3941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]&gt;&gt;</a:t>
            </a:r>
            <a:br>
              <a:rPr lang="en-GB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en-GB" sz="2800" kern="100" dirty="0">
                <a:solidFill>
                  <a:srgbClr val="2F3941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Multiplication (A * B):</a:t>
            </a:r>
            <a:br>
              <a:rPr lang="en-GB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en-GB" sz="2800" kern="100" dirty="0">
                <a:solidFill>
                  <a:srgbClr val="2F3941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&lt;&lt;[</a:t>
            </a:r>
            <a:r>
              <a:rPr lang="en-GB" sz="2800" kern="100" dirty="0" err="1">
                <a:solidFill>
                  <a:srgbClr val="2F3941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ProductAAmount</a:t>
            </a:r>
            <a:r>
              <a:rPr lang="en-GB" sz="2800" kern="100" dirty="0">
                <a:solidFill>
                  <a:srgbClr val="2F3941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* </a:t>
            </a:r>
            <a:r>
              <a:rPr lang="en-GB" sz="2800" kern="100" dirty="0" err="1">
                <a:solidFill>
                  <a:srgbClr val="2F3941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ProductBAmount</a:t>
            </a:r>
            <a:r>
              <a:rPr lang="en-GB" sz="2800" kern="100" dirty="0">
                <a:solidFill>
                  <a:srgbClr val="2F3941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]&gt;&gt;</a:t>
            </a:r>
            <a:br>
              <a:rPr lang="en-GB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en-GB" sz="2800" kern="100" dirty="0">
                <a:solidFill>
                  <a:srgbClr val="2F3941"/>
                </a:solidFill>
                <a:effectLst/>
                <a:latin typeface="Segoe UI" panose="020B0502040204020203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Division (A/B):</a:t>
            </a:r>
            <a:br>
              <a:rPr lang="en-GB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en-GB" sz="2800" dirty="0">
                <a:solidFill>
                  <a:srgbClr val="2F3941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Aptos" panose="020B0004020202020204" pitchFamily="34" charset="0"/>
              </a:rPr>
              <a:t>&lt;&lt;[</a:t>
            </a:r>
            <a:r>
              <a:rPr lang="en-GB" sz="2800" dirty="0" err="1">
                <a:solidFill>
                  <a:srgbClr val="2F3941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Aptos" panose="020B0004020202020204" pitchFamily="34" charset="0"/>
              </a:rPr>
              <a:t>ProductAAmount</a:t>
            </a:r>
            <a:r>
              <a:rPr lang="en-GB" sz="2800" dirty="0">
                <a:solidFill>
                  <a:srgbClr val="2F3941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Aptos" panose="020B0004020202020204" pitchFamily="34" charset="0"/>
              </a:rPr>
              <a:t> / </a:t>
            </a:r>
            <a:r>
              <a:rPr lang="en-GB" sz="2800" dirty="0" err="1">
                <a:solidFill>
                  <a:srgbClr val="2F3941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Aptos" panose="020B0004020202020204" pitchFamily="34" charset="0"/>
              </a:rPr>
              <a:t>ProductBAmount</a:t>
            </a:r>
            <a:r>
              <a:rPr lang="en-GB" sz="2800" dirty="0">
                <a:solidFill>
                  <a:srgbClr val="2F3941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Aptos" panose="020B0004020202020204" pitchFamily="34" charset="0"/>
              </a:rPr>
              <a:t>]&gt;&gt;</a:t>
            </a:r>
            <a:endParaRPr lang="en-GB" sz="2800" dirty="0">
              <a:solidFill>
                <a:srgbClr val="300B39"/>
              </a:solidFill>
              <a:latin typeface="Biennale" panose="000005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99762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ncodian">
      <a:dk1>
        <a:srgbClr val="2F0B39"/>
      </a:dk1>
      <a:lt1>
        <a:srgbClr val="FEFFFE"/>
      </a:lt1>
      <a:dk2>
        <a:srgbClr val="00A0FD"/>
      </a:dk2>
      <a:lt2>
        <a:srgbClr val="FED63C"/>
      </a:lt2>
      <a:accent1>
        <a:srgbClr val="00A35C"/>
      </a:accent1>
      <a:accent2>
        <a:srgbClr val="00A3FE"/>
      </a:accent2>
      <a:accent3>
        <a:srgbClr val="FF2AD1"/>
      </a:accent3>
      <a:accent4>
        <a:srgbClr val="FF6B5E"/>
      </a:accent4>
      <a:accent5>
        <a:srgbClr val="FED63C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A305F685D7C73489EA28B2F28C6981B" ma:contentTypeVersion="19" ma:contentTypeDescription="Create a new document." ma:contentTypeScope="" ma:versionID="702815b2713b134769ceb0f61213fe0c">
  <xsd:schema xmlns:xsd="http://www.w3.org/2001/XMLSchema" xmlns:xs="http://www.w3.org/2001/XMLSchema" xmlns:p="http://schemas.microsoft.com/office/2006/metadata/properties" xmlns:ns2="5ceee68b-8082-47a2-8849-94b7019b4908" xmlns:ns3="3a89bc08-2ef1-419c-8229-4330f5adc37d" targetNamespace="http://schemas.microsoft.com/office/2006/metadata/properties" ma:root="true" ma:fieldsID="f1167a285f20a81db162033d5c1012ee" ns2:_="" ns3:_="">
    <xsd:import namespace="5ceee68b-8082-47a2-8849-94b7019b4908"/>
    <xsd:import namespace="3a89bc08-2ef1-419c-8229-4330f5adc37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LengthInSeconds" minOccurs="0"/>
                <xsd:element ref="ns2:MediaServiceSearchProperties" minOccurs="0"/>
                <xsd:element ref="ns2:MediaServiceObjectDetectorVersions" minOccurs="0"/>
                <xsd:element ref="ns2:PDFID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ceee68b-8082-47a2-8849-94b7019b490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78d8a444-b28f-4576-b7f3-5b77c3f7d23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  <xsd:element name="MediaLengthInSeconds" ma:index="2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PDFIDCode" ma:index="25" nillable="true" ma:displayName="PDF ID Code" ma:format="Dropdown" ma:internalName="PDFIDCode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a89bc08-2ef1-419c-8229-4330f5adc37d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6b5da1a7-11ed-4c65-affd-bd94ed7a5b5e}" ma:internalName="TaxCatchAll" ma:showField="CatchAllData" ma:web="3a89bc08-2ef1-419c-8229-4330f5adc37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3a89bc08-2ef1-419c-8229-4330f5adc37d">
      <UserInfo>
        <DisplayName>Dan Kong</DisplayName>
        <AccountId>15</AccountId>
        <AccountType/>
      </UserInfo>
      <UserInfo>
        <DisplayName>Jay Goodison</DisplayName>
        <AccountId>10</AccountId>
        <AccountType/>
      </UserInfo>
    </SharedWithUsers>
    <PDFIDCode xmlns="5ceee68b-8082-47a2-8849-94b7019b4908" xsi:nil="true"/>
    <lcf76f155ced4ddcb4097134ff3c332f xmlns="5ceee68b-8082-47a2-8849-94b7019b4908">
      <Terms xmlns="http://schemas.microsoft.com/office/infopath/2007/PartnerControls"/>
    </lcf76f155ced4ddcb4097134ff3c332f>
    <TaxCatchAll xmlns="3a89bc08-2ef1-419c-8229-4330f5adc37d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FBB9F75-7D3F-4A75-A6FF-A5A96609565D}"/>
</file>

<file path=customXml/itemProps2.xml><?xml version="1.0" encoding="utf-8"?>
<ds:datastoreItem xmlns:ds="http://schemas.openxmlformats.org/officeDocument/2006/customXml" ds:itemID="{4718AD39-3A54-40F7-B3C8-751709194724}">
  <ds:schemaRefs>
    <ds:schemaRef ds:uri="http://schemas.microsoft.com/office/2006/metadata/properties"/>
    <ds:schemaRef ds:uri="http://schemas.microsoft.com/office/2006/documentManagement/types"/>
    <ds:schemaRef ds:uri="29147fde-51bc-4a18-b415-34a4575bdf01"/>
    <ds:schemaRef ds:uri="bbe295be-b5f6-495e-8744-40699434f823"/>
    <ds:schemaRef ds:uri="http://www.w3.org/XML/1998/namespace"/>
    <ds:schemaRef ds:uri="http://purl.org/dc/terms/"/>
    <ds:schemaRef ds:uri="http://purl.org/dc/dcmitype/"/>
    <ds:schemaRef ds:uri="http://schemas.openxmlformats.org/package/2006/metadata/core-properties"/>
    <ds:schemaRef ds:uri="http://schemas.microsoft.com/office/infopath/2007/PartnerControls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8B1D4673-F130-48B2-B335-922D710AD9E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</TotalTime>
  <Words>54</Words>
  <Application>Microsoft Office PowerPoint</Application>
  <PresentationFormat>Custom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Aptos</vt:lpstr>
      <vt:lpstr>Biennale</vt:lpstr>
      <vt:lpstr>Biennale Bold</vt:lpstr>
      <vt:lpstr>Calibri</vt:lpstr>
      <vt:lpstr>RightGrotesk-Black</vt:lpstr>
      <vt:lpstr>Segoe UI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Microsoft 365, sorted.</dc:title>
  <dc:creator>Dan Kong</dc:creator>
  <cp:lastModifiedBy>Alex Rackwitz</cp:lastModifiedBy>
  <cp:revision>3</cp:revision>
  <dcterms:created xsi:type="dcterms:W3CDTF">2021-08-13T14:51:59Z</dcterms:created>
  <dcterms:modified xsi:type="dcterms:W3CDTF">2024-08-06T09:10:59Z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2021-08-11T00:00:00Z</vt:filetime>
  </property>
  <property fmtid="{D5CDD505-2E9C-101B-9397-08002B2CF9AE}" pid="3" name="Creator">
    <vt:lpwstr>Adobe InDesign 16.3 (Macintosh)</vt:lpwstr>
  </property>
  <property fmtid="{D5CDD505-2E9C-101B-9397-08002B2CF9AE}" pid="4" name="LastSaved">
    <vt:filetime>2021-08-13T00:00:00Z</vt:filetime>
  </property>
  <property fmtid="{D5CDD505-2E9C-101B-9397-08002B2CF9AE}" pid="5" name="TaxKeyword">
    <vt:lpwstr/>
  </property>
  <property fmtid="{D5CDD505-2E9C-101B-9397-08002B2CF9AE}" pid="6" name="MediaServiceImageTags">
    <vt:lpwstr/>
  </property>
  <property fmtid="{D5CDD505-2E9C-101B-9397-08002B2CF9AE}" pid="7" name="ContentTypeId">
    <vt:lpwstr>0x0101004A305F685D7C73489EA28B2F28C6981B</vt:lpwstr>
  </property>
</Properties>
</file>